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1332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DBCB44-83C6-41D7-90AB-FAA2F75CE4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5997E4A2-F33F-4A76-AF05-26381C0096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4C9CBC1-4AD4-472B-941D-A50CF415E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706D-C792-4ECC-8CFB-32D71C9DD0A3}" type="datetimeFigureOut">
              <a:rPr lang="cs-CZ" smtClean="0"/>
              <a:t>28.02.2020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C41F495-9B7F-4176-8671-ED507EA49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D4D5660-E0A1-4E39-AE5D-B8A391F83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8109-32F6-40FA-BADF-3D4F31F951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7930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97C9B7-C215-44E3-9EF3-0653E8C7E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A60A7B2-88A6-4825-9718-9C2AF1E3E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7BCA3BD-BF34-4285-8633-C730AB137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706D-C792-4ECC-8CFB-32D71C9DD0A3}" type="datetimeFigureOut">
              <a:rPr lang="cs-CZ" smtClean="0"/>
              <a:t>28.02.2020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3747F02-7216-4AEA-A506-756B5311E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DCC9FB3-62A3-4F0F-9FA6-B89E40B07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8109-32F6-40FA-BADF-3D4F31F951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0766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8FA032D8-6DB5-46C5-949B-C8A9EE47AE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380D0176-0052-4387-9022-B4D61AE573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27979FF-4CF9-47DC-A479-ECA32D91B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706D-C792-4ECC-8CFB-32D71C9DD0A3}" type="datetimeFigureOut">
              <a:rPr lang="cs-CZ" smtClean="0"/>
              <a:t>28.02.2020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FFCB9F2-F92C-47D1-B57E-97357A727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FF4AC9D-4182-4CAA-AF93-F5B6D8DE0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8109-32F6-40FA-BADF-3D4F31F951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8311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83F97E-E8B0-49D5-BF16-B34D8155D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5F3AB67-BBDE-4D74-855F-F694D62A96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63FB941-51E2-49DE-B187-8497A350C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706D-C792-4ECC-8CFB-32D71C9DD0A3}" type="datetimeFigureOut">
              <a:rPr lang="cs-CZ" smtClean="0"/>
              <a:t>28.02.2020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7EFE7CF-FF47-46E3-9296-51E1287CC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6ADC94E-4A17-4DCA-9AE0-C431E7C95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8109-32F6-40FA-BADF-3D4F31F951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1332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DA7F8AE-3D05-4AE5-A7E5-854F2A479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5B297AD-0A0B-443E-95B8-B8AC72B27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021BE23-B24F-48E3-B0C8-0124F6312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706D-C792-4ECC-8CFB-32D71C9DD0A3}" type="datetimeFigureOut">
              <a:rPr lang="cs-CZ" smtClean="0"/>
              <a:t>28.02.2020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7E8B500-A08D-42D3-B4D5-FE20AE859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0EB9C1D-950B-47D4-8DA8-20185AC6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8109-32F6-40FA-BADF-3D4F31F951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0229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19651B-5637-414B-B734-340C75BDA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A1575CD-0908-4018-81B0-E357FEEA39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8848CBA-DBD3-425F-ACDA-1156B1638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6E773C2-D96A-4459-8BE3-3D5D9F24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706D-C792-4ECC-8CFB-32D71C9DD0A3}" type="datetimeFigureOut">
              <a:rPr lang="cs-CZ" smtClean="0"/>
              <a:t>28.02.2020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50E13E0-E65C-441E-9134-42E2131F0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A5F2525-025B-452F-A101-2E6304875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8109-32F6-40FA-BADF-3D4F31F951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4662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D71DF4-DDE1-431C-974D-37FB8A45B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AEC15AC-BE3F-4D9F-A359-9C20D947C2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7A76FD5-6CCC-476D-BE85-C1C7E6F89B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3D130E0D-F6A6-45EC-B74E-C5EFB38ED2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A7434722-C9E0-414C-804A-C32EE239B4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F1A79C37-3E91-473C-A387-EF6E8A04B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706D-C792-4ECC-8CFB-32D71C9DD0A3}" type="datetimeFigureOut">
              <a:rPr lang="cs-CZ" smtClean="0"/>
              <a:t>28.02.2020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17D06D02-72DF-4F2D-B892-FD701BC26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8B812988-B133-4387-B4B9-8C4FACC90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8109-32F6-40FA-BADF-3D4F31F951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992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F2E124-3298-4F68-B870-4E13DFC8E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5BA626DB-790D-41ED-A3E6-CEB3DBB70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706D-C792-4ECC-8CFB-32D71C9DD0A3}" type="datetimeFigureOut">
              <a:rPr lang="cs-CZ" smtClean="0"/>
              <a:t>28.02.2020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36F2E268-4437-4CB0-9E4B-3E0C350FC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FBA2C75-FA07-472F-B9AC-E39E76AF8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8109-32F6-40FA-BADF-3D4F31F951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7792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5F990569-4625-42E7-BED6-8078ECEB5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706D-C792-4ECC-8CFB-32D71C9DD0A3}" type="datetimeFigureOut">
              <a:rPr lang="cs-CZ" smtClean="0"/>
              <a:t>28.02.2020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A03631F9-A5CE-40B2-840F-F45FD2555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5E1321D-EBF5-42E5-83EF-A5D00FE78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8109-32F6-40FA-BADF-3D4F31F951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5527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AC5C9E-9B7C-4B61-B5AD-410D9DF6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7BE8775-87A1-44CC-A8FF-761E5055D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DEE055E-D7E9-485C-AFF1-90D40869BC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919C95F-A262-4A03-8F49-120D22435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706D-C792-4ECC-8CFB-32D71C9DD0A3}" type="datetimeFigureOut">
              <a:rPr lang="cs-CZ" smtClean="0"/>
              <a:t>28.02.2020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22CFB30-05BC-4F3D-A667-0609F16BF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1DEFB90-1114-499F-A6C9-BD2326646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8109-32F6-40FA-BADF-3D4F31F951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3438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750167-EB5B-4DCA-8192-408249536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EE77DAB1-82D2-48E9-8697-75CD995D03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A7B3B67-0765-45D3-AEEF-6F9D625A92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FFA9EAA-0DE6-4903-A310-EEA7FC06D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706D-C792-4ECC-8CFB-32D71C9DD0A3}" type="datetimeFigureOut">
              <a:rPr lang="cs-CZ" smtClean="0"/>
              <a:t>28.02.2020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3753040-910A-4734-B6F3-746EF49F3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60C5E81-4C39-4AD8-A947-29729A792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88109-32F6-40FA-BADF-3D4F31F951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2515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82F6393-E781-414A-A384-A75E9098F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B44800-1AB3-4A6E-97E4-57D43C5BD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C3FEFF5-67BE-4727-932C-BFD25E4C77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5706D-C792-4ECC-8CFB-32D71C9DD0A3}" type="datetimeFigureOut">
              <a:rPr lang="cs-CZ" smtClean="0"/>
              <a:t>28.02.2020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A5FF19C-47CD-4420-8D28-11287E7139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D617C82-573A-4A0E-9A28-B727DD17AC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88109-32F6-40FA-BADF-3D4F31F951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3425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Obsah obrázku kreslení, hodiny, květina&#10;&#10;Popis byl vytvořen automaticky">
            <a:extLst>
              <a:ext uri="{FF2B5EF4-FFF2-40B4-BE49-F238E27FC236}">
                <a16:creationId xmlns:a16="http://schemas.microsoft.com/office/drawing/2014/main" id="{9C4CA40E-8144-42CD-89EA-4A5342F579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033" y="1763791"/>
            <a:ext cx="9553934" cy="4776967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0809AB1D-0B7E-4DEF-849A-6F41FF604031}"/>
              </a:ext>
            </a:extLst>
          </p:cNvPr>
          <p:cNvSpPr txBox="1"/>
          <p:nvPr/>
        </p:nvSpPr>
        <p:spPr>
          <a:xfrm>
            <a:off x="1688841" y="317241"/>
            <a:ext cx="98064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800" dirty="0">
                <a:solidFill>
                  <a:srgbClr val="008000"/>
                </a:solidFill>
              </a:rPr>
              <a:t>SULTANÁT OMÁN</a:t>
            </a:r>
          </a:p>
        </p:txBody>
      </p:sp>
    </p:spTree>
    <p:extLst>
      <p:ext uri="{BB962C8B-B14F-4D97-AF65-F5344CB8AC3E}">
        <p14:creationId xmlns:p14="http://schemas.microsoft.com/office/powerpoint/2010/main" val="2924243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4000">
        <p:circle/>
      </p:transition>
    </mc:Choice>
    <mc:Fallback>
      <p:transition spd="slow" advTm="4000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35C923-8E79-4493-AE31-D3D59D2AA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008000"/>
                </a:solidFill>
              </a:rPr>
              <a:t>Základní fakta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D856B56-56BC-4D4B-8809-ADB2D3C21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600" dirty="0"/>
              <a:t>Hlavní město: </a:t>
            </a:r>
            <a:r>
              <a:rPr lang="cs-CZ" sz="3600" dirty="0" err="1"/>
              <a:t>Muscat</a:t>
            </a:r>
            <a:endParaRPr lang="cs-CZ" sz="3600" dirty="0"/>
          </a:p>
          <a:p>
            <a:r>
              <a:rPr lang="cs-CZ" sz="3600" dirty="0"/>
              <a:t>Měna: ománský </a:t>
            </a:r>
            <a:r>
              <a:rPr lang="cs-CZ" sz="3600" dirty="0" err="1"/>
              <a:t>rial</a:t>
            </a:r>
            <a:endParaRPr lang="cs-CZ" sz="3600" dirty="0"/>
          </a:p>
          <a:p>
            <a:r>
              <a:rPr lang="cs-CZ" sz="3600" dirty="0"/>
              <a:t>Počet obyvatel: 4 700 000 (2017)</a:t>
            </a:r>
          </a:p>
          <a:p>
            <a:r>
              <a:rPr lang="cs-CZ" sz="3600" dirty="0"/>
              <a:t>Forma vlády: absolutní monarchie a sultanát</a:t>
            </a:r>
          </a:p>
        </p:txBody>
      </p:sp>
    </p:spTree>
    <p:extLst>
      <p:ext uri="{BB962C8B-B14F-4D97-AF65-F5344CB8AC3E}">
        <p14:creationId xmlns:p14="http://schemas.microsoft.com/office/powerpoint/2010/main" val="1573579919"/>
      </p:ext>
    </p:extLst>
  </p:cSld>
  <p:clrMapOvr>
    <a:masterClrMapping/>
  </p:clrMapOvr>
  <p:transition advTm="5868"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exteriér, budova, noc, silnice&#10;&#10;Popis byl vytvořen automaticky">
            <a:extLst>
              <a:ext uri="{FF2B5EF4-FFF2-40B4-BE49-F238E27FC236}">
                <a16:creationId xmlns:a16="http://schemas.microsoft.com/office/drawing/2014/main" id="{760F9959-7AC6-4C90-83F7-2889F9157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601">
            <a:off x="372082" y="517560"/>
            <a:ext cx="7761767" cy="58228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Obrázek 4" descr="Obsah obrázku auto, tráva, vyplněné, nemám čas&#10;&#10;Popis byl vytvořen automaticky">
            <a:extLst>
              <a:ext uri="{FF2B5EF4-FFF2-40B4-BE49-F238E27FC236}">
                <a16:creationId xmlns:a16="http://schemas.microsoft.com/office/drawing/2014/main" id="{B65E1A65-D721-4DA3-92EC-45F957B6F3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966" y="1169580"/>
            <a:ext cx="5217042" cy="3912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1888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>
        <p14:reveal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Obrázek 2" descr="Obsah obrázku exteriér, příroda, duna, muž&#10;&#10;Popis byl vytvořen automaticky">
            <a:extLst>
              <a:ext uri="{FF2B5EF4-FFF2-40B4-BE49-F238E27FC236}">
                <a16:creationId xmlns:a16="http://schemas.microsoft.com/office/drawing/2014/main" id="{BEEC198C-7072-4BE4-ACF7-E5305DF21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1443480"/>
            <a:ext cx="5294716" cy="397103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ázek 4" descr="Obsah obrázku exteriér, příroda, sníh, pláž&#10;&#10;Popis byl vytvořen automaticky">
            <a:extLst>
              <a:ext uri="{FF2B5EF4-FFF2-40B4-BE49-F238E27FC236}">
                <a16:creationId xmlns:a16="http://schemas.microsoft.com/office/drawing/2014/main" id="{4254BCE5-9EC6-47F9-8D86-3A9BCAA112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817" y="1443482"/>
            <a:ext cx="5294715" cy="397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9330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8000">
        <p15:prstTrans prst="fallOver"/>
      </p:transition>
    </mc:Choice>
    <mc:Fallback>
      <p:transition spd="slow" advTm="8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exteriér, hora, poušť, příroda&#10;&#10;Popis byl vytvořen automaticky">
            <a:extLst>
              <a:ext uri="{FF2B5EF4-FFF2-40B4-BE49-F238E27FC236}">
                <a16:creationId xmlns:a16="http://schemas.microsoft.com/office/drawing/2014/main" id="{B0E554F9-0F71-4709-B96A-EF758AE5B6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39" r="-1" b="3411"/>
          <a:stretch/>
        </p:blipFill>
        <p:spPr>
          <a:xfrm>
            <a:off x="321733" y="321733"/>
            <a:ext cx="11548534" cy="62145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43435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000" advTm="7000">
        <p15:prstTrans prst="prestige"/>
      </p:transition>
    </mc:Choice>
    <mc:Fallback>
      <p:transition spd="slow" advTm="7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budova, velké, vpředu, kostel&#10;&#10;Popis byl vytvořen automaticky">
            <a:extLst>
              <a:ext uri="{FF2B5EF4-FFF2-40B4-BE49-F238E27FC236}">
                <a16:creationId xmlns:a16="http://schemas.microsoft.com/office/drawing/2014/main" id="{B70FA2C9-5D47-4DF1-80CB-C23EC56083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</p:spPr>
      </p:pic>
      <p:pic>
        <p:nvPicPr>
          <p:cNvPr id="5" name="Obrázek 4" descr="Obsah obrázku budova, exteriér, hodiny, věž&#10;&#10;Popis byl vytvořen automaticky">
            <a:extLst>
              <a:ext uri="{FF2B5EF4-FFF2-40B4-BE49-F238E27FC236}">
                <a16:creationId xmlns:a16="http://schemas.microsoft.com/office/drawing/2014/main" id="{0D839AF0-FB22-4F87-892E-E109DBEA8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49" y="302733"/>
            <a:ext cx="2821280" cy="3765366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8AA9A15B-0BBE-49C2-9F90-ABF74E91A331}"/>
              </a:ext>
            </a:extLst>
          </p:cNvPr>
          <p:cNvSpPr/>
          <p:nvPr/>
        </p:nvSpPr>
        <p:spPr>
          <a:xfrm>
            <a:off x="32761" y="4370832"/>
            <a:ext cx="303685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Mešita sultána </a:t>
            </a:r>
            <a:r>
              <a:rPr lang="cs-CZ" sz="2400" b="0" cap="none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Qabuse</a:t>
            </a:r>
            <a:endParaRPr lang="cs-CZ" sz="2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32730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31</Words>
  <Application>Microsoft Office PowerPoint</Application>
  <PresentationFormat>Širokoúhlá obrazovka</PresentationFormat>
  <Paragraphs>7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Motiv Office</vt:lpstr>
      <vt:lpstr>Prezentace aplikace PowerPoint</vt:lpstr>
      <vt:lpstr>Základní fakta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Orlikova Lucie</dc:creator>
  <cp:lastModifiedBy>Orlikova Lucie</cp:lastModifiedBy>
  <cp:revision>1</cp:revision>
  <dcterms:created xsi:type="dcterms:W3CDTF">2020-02-28T11:33:22Z</dcterms:created>
  <dcterms:modified xsi:type="dcterms:W3CDTF">2020-02-28T12:18:29Z</dcterms:modified>
</cp:coreProperties>
</file>