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9FEE9-00D1-4721-86DB-4B66BE55B7EF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415C1-8634-44DD-AFC2-28CAE1DA8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62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15C1-8634-44DD-AFC2-28CAE1DA83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56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15C1-8634-44DD-AFC2-28CAE1DA830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56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20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37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80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13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3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25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33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41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0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23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63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0A3E-AB12-4660-85F7-8BF1F7A800A2}" type="datetimeFigureOut">
              <a:rPr lang="cs-CZ" smtClean="0"/>
              <a:t>24.02.2020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4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Základy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Lucie ORLÍKOVÁ</a:t>
            </a:r>
          </a:p>
          <a:p>
            <a:r>
              <a:rPr lang="cs-CZ">
                <a:solidFill>
                  <a:schemeClr val="bg1"/>
                </a:solidFill>
              </a:rPr>
              <a:t>Katedra </a:t>
            </a:r>
            <a:r>
              <a:rPr lang="cs-CZ" dirty="0" err="1">
                <a:solidFill>
                  <a:schemeClr val="bg1"/>
                </a:solidFill>
              </a:rPr>
              <a:t>geoinformatiky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3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Kostra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Mluvit </a:t>
            </a:r>
            <a:r>
              <a:rPr lang="cs-CZ" b="1" dirty="0"/>
              <a:t>pomalu, zřetelně a hlasitě</a:t>
            </a:r>
          </a:p>
          <a:p>
            <a:r>
              <a:rPr lang="cs-CZ" dirty="0"/>
              <a:t>Na začátku se </a:t>
            </a:r>
            <a:r>
              <a:rPr lang="cs-CZ" b="1" dirty="0"/>
              <a:t>představit</a:t>
            </a:r>
          </a:p>
          <a:p>
            <a:r>
              <a:rPr lang="cs-CZ" dirty="0"/>
              <a:t>Na konci uvést </a:t>
            </a:r>
            <a:r>
              <a:rPr lang="cs-CZ" b="1" dirty="0"/>
              <a:t>zdroje informací</a:t>
            </a:r>
          </a:p>
          <a:p>
            <a:r>
              <a:rPr lang="cs-CZ" b="1" dirty="0"/>
              <a:t>Pozor na pravopisné chyby!</a:t>
            </a:r>
          </a:p>
          <a:p>
            <a:r>
              <a:rPr lang="cs-CZ" dirty="0"/>
              <a:t>Na konci </a:t>
            </a:r>
            <a:r>
              <a:rPr lang="cs-CZ" b="1" dirty="0"/>
              <a:t>poděkovat za pozornost</a:t>
            </a:r>
          </a:p>
        </p:txBody>
      </p:sp>
    </p:spTree>
    <p:extLst>
      <p:ext uri="{BB962C8B-B14F-4D97-AF65-F5344CB8AC3E}">
        <p14:creationId xmlns:p14="http://schemas.microsoft.com/office/powerpoint/2010/main" val="94022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1"/>
            <a:ext cx="9143999" cy="68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04" y="0"/>
            <a:ext cx="9274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5" y="0"/>
            <a:ext cx="9158275" cy="68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9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2009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Základy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Lucie ORLÍKOVÁ</a:t>
            </a:r>
          </a:p>
          <a:p>
            <a:r>
              <a:rPr lang="cs-CZ" dirty="0">
                <a:solidFill>
                  <a:schemeClr val="tx1"/>
                </a:solidFill>
              </a:rPr>
              <a:t>Institut </a:t>
            </a:r>
            <a:r>
              <a:rPr lang="cs-CZ" dirty="0" err="1">
                <a:solidFill>
                  <a:schemeClr val="tx1"/>
                </a:solidFill>
              </a:rPr>
              <a:t>geoinformatiky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5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Výkon prezentujícího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Prezentace je pouze </a:t>
            </a:r>
            <a:r>
              <a:rPr lang="cs-CZ" b="1" dirty="0"/>
              <a:t>doplňkový </a:t>
            </a:r>
            <a:r>
              <a:rPr lang="cs-CZ" dirty="0"/>
              <a:t>materiál</a:t>
            </a:r>
          </a:p>
          <a:p>
            <a:r>
              <a:rPr lang="cs-CZ" dirty="0"/>
              <a:t>Má především podtrhnout fakta</a:t>
            </a:r>
          </a:p>
          <a:p>
            <a:r>
              <a:rPr lang="cs-CZ" dirty="0"/>
              <a:t>Nesmí prezentujícího „překřičet“</a:t>
            </a:r>
          </a:p>
        </p:txBody>
      </p:sp>
    </p:spTree>
    <p:extLst>
      <p:ext uri="{BB962C8B-B14F-4D97-AF65-F5344CB8AC3E}">
        <p14:creationId xmlns:p14="http://schemas.microsoft.com/office/powerpoint/2010/main" val="123210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Pravidlo 5x5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každý snímek max. 5 odrážek</a:t>
            </a:r>
          </a:p>
          <a:p>
            <a:r>
              <a:rPr lang="cs-CZ" dirty="0"/>
              <a:t>V každé odrážce cca 5 slov</a:t>
            </a:r>
          </a:p>
          <a:p>
            <a:r>
              <a:rPr lang="cs-CZ" dirty="0"/>
              <a:t>Myšlenky zformulovat do klíčových slov</a:t>
            </a:r>
          </a:p>
          <a:p>
            <a:r>
              <a:rPr lang="cs-CZ" dirty="0"/>
              <a:t>Při prezentaci body rozvést</a:t>
            </a:r>
          </a:p>
        </p:txBody>
      </p:sp>
    </p:spTree>
    <p:extLst>
      <p:ext uri="{BB962C8B-B14F-4D97-AF65-F5344CB8AC3E}">
        <p14:creationId xmlns:p14="http://schemas.microsoft.com/office/powerpoint/2010/main" val="42483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Animace a vzhled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Animacemi šetřit</a:t>
            </a:r>
          </a:p>
          <a:p>
            <a:r>
              <a:rPr lang="cs-CZ" dirty="0"/>
              <a:t>Nerušivé animace přirozené oku</a:t>
            </a:r>
          </a:p>
          <a:p>
            <a:r>
              <a:rPr lang="cs-CZ" dirty="0"/>
              <a:t>Všechny animace </a:t>
            </a:r>
            <a:r>
              <a:rPr lang="cs-CZ" b="1" dirty="0"/>
              <a:t>jednotné</a:t>
            </a:r>
          </a:p>
          <a:p>
            <a:r>
              <a:rPr lang="cs-CZ" b="1" dirty="0"/>
              <a:t>Nepoužívat automatické časování</a:t>
            </a:r>
          </a:p>
        </p:txBody>
      </p:sp>
    </p:spTree>
    <p:extLst>
      <p:ext uri="{BB962C8B-B14F-4D97-AF65-F5344CB8AC3E}">
        <p14:creationId xmlns:p14="http://schemas.microsoft.com/office/powerpoint/2010/main" val="251289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PÍSMO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5"/>
            <a:ext cx="8229600" cy="230425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Bezpatkové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Čte oko rychleji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Rychlý přehled o obsahu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Používat na běžný text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5968" y="3946379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Patkové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Čte oko pomaleji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se lépe zapamatuje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Používat na nadpisy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Písmo - velikost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Veškerý text čitelný kdekoliv v místnosti</a:t>
            </a:r>
          </a:p>
          <a:p>
            <a:r>
              <a:rPr lang="cs-CZ" dirty="0"/>
              <a:t>Velikost písma přizpůsobit místnosti a plátnu</a:t>
            </a:r>
          </a:p>
          <a:p>
            <a:r>
              <a:rPr lang="cs-CZ" dirty="0"/>
              <a:t>Absolutní minimum je </a:t>
            </a:r>
            <a:r>
              <a:rPr lang="cs-CZ" b="1" dirty="0"/>
              <a:t>20 bodů</a:t>
            </a:r>
          </a:p>
        </p:txBody>
      </p:sp>
    </p:spTree>
    <p:extLst>
      <p:ext uri="{BB962C8B-B14F-4D97-AF65-F5344CB8AC3E}">
        <p14:creationId xmlns:p14="http://schemas.microsoft.com/office/powerpoint/2010/main" val="223791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Obrázky, fotografie, grafy, schémata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Velké, detailní, ostré</a:t>
            </a:r>
          </a:p>
          <a:p>
            <a:r>
              <a:rPr lang="cs-CZ" dirty="0"/>
              <a:t>Pozor na kontrast s pozadím</a:t>
            </a:r>
          </a:p>
          <a:p>
            <a:r>
              <a:rPr lang="cs-CZ" b="1" dirty="0"/>
              <a:t>Nezapomínat</a:t>
            </a:r>
            <a:r>
              <a:rPr lang="cs-CZ" dirty="0"/>
              <a:t> na popisky</a:t>
            </a:r>
          </a:p>
        </p:txBody>
      </p:sp>
    </p:spTree>
    <p:extLst>
      <p:ext uri="{BB962C8B-B14F-4D97-AF65-F5344CB8AC3E}">
        <p14:creationId xmlns:p14="http://schemas.microsoft.com/office/powerpoint/2010/main" val="50936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Jednotný vzhled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Dodržet jednotný vzhled celé prezentace</a:t>
            </a:r>
          </a:p>
          <a:p>
            <a:pPr lvl="1"/>
            <a:r>
              <a:rPr lang="cs-CZ" dirty="0"/>
              <a:t>Pozadí</a:t>
            </a:r>
          </a:p>
          <a:p>
            <a:pPr lvl="1"/>
            <a:r>
              <a:rPr lang="cs-CZ" dirty="0"/>
              <a:t>Písmo</a:t>
            </a:r>
          </a:p>
          <a:p>
            <a:pPr lvl="1"/>
            <a:r>
              <a:rPr lang="cs-CZ" dirty="0"/>
              <a:t>Barvy</a:t>
            </a:r>
          </a:p>
          <a:p>
            <a:pPr lvl="1"/>
            <a:r>
              <a:rPr lang="cs-CZ" dirty="0"/>
              <a:t>Animace a přechody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763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176</Words>
  <Application>Microsoft Office PowerPoint</Application>
  <PresentationFormat>Předvádění na obrazovce (4:3)</PresentationFormat>
  <Paragraphs>58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Motiv systému Office</vt:lpstr>
      <vt:lpstr>Základy prezentace</vt:lpstr>
      <vt:lpstr>Základy prezentace</vt:lpstr>
      <vt:lpstr>Výkon prezentujícího</vt:lpstr>
      <vt:lpstr>Pravidlo 5x5</vt:lpstr>
      <vt:lpstr>Animace a vzhled</vt:lpstr>
      <vt:lpstr>PÍSMO</vt:lpstr>
      <vt:lpstr>Písmo - velikost</vt:lpstr>
      <vt:lpstr>Obrázky, fotografie, grafy, schémata</vt:lpstr>
      <vt:lpstr>Jednotný vzhled</vt:lpstr>
      <vt:lpstr>Kostra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VŠB-TU Ostrava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prezentace</dc:title>
  <dc:creator>Lucie Orlikova</dc:creator>
  <cp:lastModifiedBy>Orlikova Lucie</cp:lastModifiedBy>
  <cp:revision>11</cp:revision>
  <dcterms:created xsi:type="dcterms:W3CDTF">2016-10-17T12:14:50Z</dcterms:created>
  <dcterms:modified xsi:type="dcterms:W3CDTF">2020-02-24T12:24:30Z</dcterms:modified>
</cp:coreProperties>
</file>